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"/>
  </p:notesMasterIdLst>
  <p:sldIdLst>
    <p:sldId id="256" r:id="rId2"/>
  </p:sldIdLst>
  <p:sldSz cx="21602700" cy="324040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0206">
          <p15:clr>
            <a:srgbClr val="A4A3A4"/>
          </p15:clr>
        </p15:guide>
        <p15:guide id="2" pos="68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30" d="100"/>
          <a:sy n="30" d="100"/>
        </p:scale>
        <p:origin x="-734" y="-72"/>
      </p:cViewPr>
      <p:guideLst>
        <p:guide orient="horz" pos="10206"/>
        <p:guide pos="68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76497A-1E2D-4DD0-87BE-4E0CD3D58542}" type="datetimeFigureOut">
              <a:rPr lang="fr-FR" smtClean="0"/>
              <a:pPr/>
              <a:t>01/11/2021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400300" y="1143000"/>
            <a:ext cx="2057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76A4DD-B994-4612-BDC4-5399A43B409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012333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76A4DD-B994-4612-BDC4-5399A43B409F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15807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21602700" cy="3240405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8610" tIns="154305" rIns="308610" bIns="154305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ctangle à coins arrondis 12"/>
          <p:cNvSpPr/>
          <p:nvPr/>
        </p:nvSpPr>
        <p:spPr>
          <a:xfrm>
            <a:off x="154302" y="329595"/>
            <a:ext cx="21294091" cy="3162065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08610" tIns="154305" rIns="308610" bIns="15430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3060383" y="15121890"/>
            <a:ext cx="15121890" cy="7560945"/>
          </a:xfrm>
        </p:spPr>
        <p:txBody>
          <a:bodyPr/>
          <a:lstStyle>
            <a:lvl1pPr marL="0" indent="0" algn="ctr">
              <a:buNone/>
              <a:defRPr sz="8800">
                <a:solidFill>
                  <a:schemeClr val="tx2"/>
                </a:solidFill>
              </a:defRPr>
            </a:lvl1pPr>
            <a:lvl2pPr marL="1543050" indent="0" algn="ctr">
              <a:buNone/>
            </a:lvl2pPr>
            <a:lvl3pPr marL="3086100" indent="0" algn="ctr">
              <a:buNone/>
            </a:lvl3pPr>
            <a:lvl4pPr marL="4629150" indent="0" algn="ctr">
              <a:buNone/>
            </a:lvl4pPr>
            <a:lvl5pPr marL="6172200" indent="0" algn="ctr">
              <a:buNone/>
            </a:lvl5pPr>
            <a:lvl6pPr marL="7715250" indent="0" algn="ctr">
              <a:buNone/>
            </a:lvl6pPr>
            <a:lvl7pPr marL="9258300" indent="0" algn="ctr">
              <a:buNone/>
            </a:lvl7pPr>
            <a:lvl8pPr marL="10801350" indent="0" algn="ctr">
              <a:buNone/>
            </a:lvl8pPr>
            <a:lvl9pPr marL="123444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7B88-2907-4C2E-9C35-0C2BABC68B9C}" type="datetimeFigureOut">
              <a:rPr lang="fr-CA" smtClean="0"/>
              <a:pPr/>
              <a:t>2021-11-01</a:t>
            </a:fld>
            <a:endParaRPr lang="fr-CA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4700">
                <a:solidFill>
                  <a:srgbClr val="FFFFFF"/>
                </a:solidFill>
              </a:defRPr>
            </a:lvl1pPr>
          </a:lstStyle>
          <a:p>
            <a:fld id="{F3511F9E-379A-4195-BD4C-DFAB538440B8}" type="slidenum">
              <a:rPr lang="fr-CA" smtClean="0"/>
              <a:pPr/>
              <a:t>‹N°›</a:t>
            </a:fld>
            <a:endParaRPr lang="fr-CA"/>
          </a:p>
        </p:txBody>
      </p:sp>
      <p:sp>
        <p:nvSpPr>
          <p:cNvPr id="7" name="Rectangle 6"/>
          <p:cNvSpPr/>
          <p:nvPr/>
        </p:nvSpPr>
        <p:spPr>
          <a:xfrm>
            <a:off x="148676" y="6847959"/>
            <a:ext cx="21313381" cy="72167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08610" tIns="154305" rIns="308610" bIns="15430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48676" y="6599502"/>
            <a:ext cx="21313381" cy="569741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08610" tIns="154305" rIns="308610" bIns="15430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48676" y="14064666"/>
            <a:ext cx="21313381" cy="522264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08610" tIns="154305" rIns="308610" bIns="15430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1080135" y="7115522"/>
            <a:ext cx="19442430" cy="6945868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7B88-2907-4C2E-9C35-0C2BABC68B9C}" type="datetimeFigureOut">
              <a:rPr lang="fr-CA" smtClean="0"/>
              <a:pPr/>
              <a:t>2021-11-01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11F9E-379A-4195-BD4C-DFAB538440B8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15661958" y="1297681"/>
            <a:ext cx="4752594" cy="27648456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160270" y="1297676"/>
            <a:ext cx="13141643" cy="27648456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7B88-2907-4C2E-9C35-0C2BABC68B9C}" type="datetimeFigureOut">
              <a:rPr lang="fr-CA" smtClean="0"/>
              <a:pPr/>
              <a:t>2021-11-01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11F9E-379A-4195-BD4C-DFAB538440B8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7B88-2907-4C2E-9C35-0C2BABC68B9C}" type="datetimeFigureOut">
              <a:rPr lang="fr-CA" smtClean="0"/>
              <a:pPr/>
              <a:t>2021-11-01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11F9E-379A-4195-BD4C-DFAB538440B8}" type="slidenum">
              <a:rPr lang="fr-CA" smtClean="0"/>
              <a:pPr/>
              <a:t>‹N°›</a:t>
            </a:fld>
            <a:endParaRPr lang="fr-CA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2160270" y="6840855"/>
            <a:ext cx="18362295" cy="216027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21602700" cy="3240405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8610" tIns="154305" rIns="308610" bIns="154305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ctangle à coins arrondis 9"/>
          <p:cNvSpPr/>
          <p:nvPr/>
        </p:nvSpPr>
        <p:spPr>
          <a:xfrm>
            <a:off x="154302" y="329595"/>
            <a:ext cx="21294091" cy="3162065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08610" tIns="154305" rIns="308610" bIns="15430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06464" y="4500565"/>
            <a:ext cx="18362295" cy="6435804"/>
          </a:xfrm>
        </p:spPr>
        <p:txBody>
          <a:bodyPr anchor="b" anchorCtr="0"/>
          <a:lstStyle>
            <a:lvl1pPr algn="l">
              <a:buNone/>
              <a:defRPr sz="13500" b="0" cap="none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706464" y="12039007"/>
            <a:ext cx="18362295" cy="6323288"/>
          </a:xfrm>
        </p:spPr>
        <p:txBody>
          <a:bodyPr anchor="t" anchorCtr="0"/>
          <a:lstStyle>
            <a:lvl1pPr marL="0" indent="0">
              <a:buNone/>
              <a:defRPr sz="81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7B88-2907-4C2E-9C35-0C2BABC68B9C}" type="datetimeFigureOut">
              <a:rPr lang="fr-CA" smtClean="0"/>
              <a:pPr/>
              <a:t>2021-11-01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890236" y="29163645"/>
            <a:ext cx="9451181" cy="2160270"/>
          </a:xfrm>
        </p:spPr>
        <p:txBody>
          <a:bodyPr/>
          <a:lstStyle/>
          <a:p>
            <a:endParaRPr lang="fr-CA"/>
          </a:p>
        </p:txBody>
      </p:sp>
      <p:sp>
        <p:nvSpPr>
          <p:cNvPr id="7" name="Rectangle 6"/>
          <p:cNvSpPr/>
          <p:nvPr/>
        </p:nvSpPr>
        <p:spPr>
          <a:xfrm flipV="1">
            <a:off x="163987" y="11230522"/>
            <a:ext cx="21294429" cy="43205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08610" tIns="154305" rIns="308610" bIns="15430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63358" y="11063472"/>
            <a:ext cx="21295058" cy="216022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08610" tIns="154305" rIns="308610" bIns="15430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61374" y="11665458"/>
            <a:ext cx="21297042" cy="21602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08610" tIns="154305" rIns="308610" bIns="15430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345643" y="29336467"/>
            <a:ext cx="1080135" cy="2160270"/>
          </a:xfrm>
        </p:spPr>
        <p:txBody>
          <a:bodyPr/>
          <a:lstStyle/>
          <a:p>
            <a:fld id="{F3511F9E-379A-4195-BD4C-DFAB538440B8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7B88-2907-4C2E-9C35-0C2BABC68B9C}" type="datetimeFigureOut">
              <a:rPr lang="fr-CA" smtClean="0"/>
              <a:pPr/>
              <a:t>2021-11-01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11F9E-379A-4195-BD4C-DFAB538440B8}" type="slidenum">
              <a:rPr lang="fr-CA" smtClean="0"/>
              <a:pPr/>
              <a:t>‹N°›</a:t>
            </a:fld>
            <a:endParaRPr lang="fr-CA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2160270" y="6840855"/>
            <a:ext cx="8857107" cy="216027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11656457" y="6840855"/>
            <a:ext cx="8857107" cy="216027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60270" y="1290161"/>
            <a:ext cx="18362295" cy="5400675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160270" y="6840855"/>
            <a:ext cx="8821103" cy="3600450"/>
          </a:xfrm>
          <a:noFill/>
          <a:ln w="12700" cap="sq" cmpd="sng" algn="ctr">
            <a:noFill/>
            <a:prstDash val="solid"/>
          </a:ln>
        </p:spPr>
        <p:txBody>
          <a:bodyPr lIns="308610" anchor="b" anchorCtr="0">
            <a:noAutofit/>
          </a:bodyPr>
          <a:lstStyle>
            <a:lvl1pPr marL="0" indent="0">
              <a:buNone/>
              <a:defRPr sz="81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6800" b="1"/>
            </a:lvl2pPr>
            <a:lvl3pPr>
              <a:buNone/>
              <a:defRPr sz="6100" b="1"/>
            </a:lvl3pPr>
            <a:lvl4pPr>
              <a:buNone/>
              <a:defRPr sz="5400" b="1"/>
            </a:lvl4pPr>
            <a:lvl5pPr>
              <a:buNone/>
              <a:defRPr sz="54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11701462" y="6840855"/>
            <a:ext cx="8821103" cy="3600450"/>
          </a:xfrm>
          <a:noFill/>
          <a:ln w="12700" cap="sq" cmpd="sng" algn="ctr">
            <a:noFill/>
            <a:prstDash val="solid"/>
          </a:ln>
        </p:spPr>
        <p:txBody>
          <a:bodyPr lIns="308610" anchor="b" anchorCtr="0">
            <a:noAutofit/>
          </a:bodyPr>
          <a:lstStyle>
            <a:lvl1pPr marL="0" indent="0">
              <a:buNone/>
              <a:defRPr sz="81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6800" b="1"/>
            </a:lvl2pPr>
            <a:lvl3pPr>
              <a:buNone/>
              <a:defRPr sz="6100" b="1"/>
            </a:lvl3pPr>
            <a:lvl4pPr>
              <a:buNone/>
              <a:defRPr sz="5400" b="1"/>
            </a:lvl4pPr>
            <a:lvl5pPr>
              <a:buNone/>
              <a:defRPr sz="54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7B88-2907-4C2E-9C35-0C2BABC68B9C}" type="datetimeFigureOut">
              <a:rPr lang="fr-CA" smtClean="0"/>
              <a:pPr/>
              <a:t>2021-11-01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11F9E-379A-4195-BD4C-DFAB538440B8}" type="slidenum">
              <a:rPr lang="fr-CA" smtClean="0"/>
              <a:pPr/>
              <a:t>‹N°›</a:t>
            </a:fld>
            <a:endParaRPr lang="fr-CA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2"/>
          </p:nvPr>
        </p:nvSpPr>
        <p:spPr>
          <a:xfrm>
            <a:off x="2160270" y="10621328"/>
            <a:ext cx="8821103" cy="18362295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4"/>
          </p:nvPr>
        </p:nvSpPr>
        <p:spPr>
          <a:xfrm>
            <a:off x="11701462" y="10621328"/>
            <a:ext cx="8821103" cy="18362295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7B88-2907-4C2E-9C35-0C2BABC68B9C}" type="datetimeFigureOut">
              <a:rPr lang="fr-CA" smtClean="0"/>
              <a:pPr/>
              <a:t>2021-11-01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11F9E-379A-4195-BD4C-DFAB538440B8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7B88-2907-4C2E-9C35-0C2BABC68B9C}" type="datetimeFigureOut">
              <a:rPr lang="fr-CA" smtClean="0"/>
              <a:pPr/>
              <a:t>2021-11-01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11F9E-379A-4195-BD4C-DFAB538440B8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21602700" cy="3240405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08610" tIns="154305" rIns="308610" bIns="154305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ctangle à coins arrondis 8"/>
          <p:cNvSpPr/>
          <p:nvPr/>
        </p:nvSpPr>
        <p:spPr>
          <a:xfrm>
            <a:off x="151219" y="329592"/>
            <a:ext cx="21294091" cy="3162635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08610" tIns="154305" rIns="308610" bIns="15430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60270" y="1290161"/>
            <a:ext cx="18362295" cy="5400675"/>
          </a:xfrm>
        </p:spPr>
        <p:txBody>
          <a:bodyPr anchor="b" anchorCtr="0"/>
          <a:lstStyle>
            <a:lvl1pPr algn="l">
              <a:buNone/>
              <a:defRPr sz="135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2160270" y="7560945"/>
            <a:ext cx="4500563" cy="21242655"/>
          </a:xfrm>
        </p:spPr>
        <p:txBody>
          <a:bodyPr/>
          <a:lstStyle>
            <a:lvl1pPr marL="0" indent="0">
              <a:buNone/>
              <a:defRPr sz="6100"/>
            </a:lvl1pPr>
            <a:lvl2pPr>
              <a:buNone/>
              <a:defRPr sz="4100"/>
            </a:lvl2pPr>
            <a:lvl3pPr>
              <a:buNone/>
              <a:defRPr sz="3400"/>
            </a:lvl3pPr>
            <a:lvl4pPr>
              <a:buNone/>
              <a:defRPr sz="3000"/>
            </a:lvl4pPr>
            <a:lvl5pPr>
              <a:buNone/>
              <a:defRPr sz="30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7B88-2907-4C2E-9C35-0C2BABC68B9C}" type="datetimeFigureOut">
              <a:rPr lang="fr-CA" smtClean="0"/>
              <a:pPr/>
              <a:t>2021-11-01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11F9E-379A-4195-BD4C-DFAB538440B8}" type="slidenum">
              <a:rPr lang="fr-CA" smtClean="0"/>
              <a:pPr/>
              <a:t>‹N°›</a:t>
            </a:fld>
            <a:endParaRPr lang="fr-CA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"/>
          </p:nvPr>
        </p:nvSpPr>
        <p:spPr>
          <a:xfrm>
            <a:off x="7020877" y="7560945"/>
            <a:ext cx="13501688" cy="21242655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60270" y="23155099"/>
            <a:ext cx="17282160" cy="2467811"/>
          </a:xfrm>
        </p:spPr>
        <p:txBody>
          <a:bodyPr anchor="ctr">
            <a:noAutofit/>
          </a:bodyPr>
          <a:lstStyle>
            <a:lvl1pPr algn="l">
              <a:buNone/>
              <a:defRPr sz="95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160270" y="25731523"/>
            <a:ext cx="17282160" cy="3240405"/>
          </a:xfrm>
        </p:spPr>
        <p:txBody>
          <a:bodyPr/>
          <a:lstStyle>
            <a:lvl1pPr marL="0" indent="0">
              <a:buFontTx/>
              <a:buNone/>
              <a:defRPr sz="5400"/>
            </a:lvl1pPr>
            <a:lvl2pPr>
              <a:defRPr sz="4100"/>
            </a:lvl2pPr>
            <a:lvl3pPr>
              <a:defRPr sz="3400"/>
            </a:lvl3pPr>
            <a:lvl4pPr>
              <a:defRPr sz="3000"/>
            </a:lvl4pPr>
            <a:lvl5pPr>
              <a:defRPr sz="30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7B88-2907-4C2E-9C35-0C2BABC68B9C}" type="datetimeFigureOut">
              <a:rPr lang="fr-CA" smtClean="0"/>
              <a:pPr/>
              <a:t>2021-11-01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2160270" y="29163645"/>
            <a:ext cx="9181148" cy="2160270"/>
          </a:xfrm>
        </p:spPr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345643" y="29336467"/>
            <a:ext cx="1080135" cy="2160270"/>
          </a:xfrm>
        </p:spPr>
        <p:txBody>
          <a:bodyPr/>
          <a:lstStyle/>
          <a:p>
            <a:fld id="{F3511F9E-379A-4195-BD4C-DFAB538440B8}" type="slidenum">
              <a:rPr lang="fr-CA" smtClean="0"/>
              <a:pPr/>
              <a:t>‹N°›</a:t>
            </a:fld>
            <a:endParaRPr lang="fr-CA"/>
          </a:p>
        </p:txBody>
      </p:sp>
      <p:sp>
        <p:nvSpPr>
          <p:cNvPr id="11" name="Rectangle 10"/>
          <p:cNvSpPr/>
          <p:nvPr/>
        </p:nvSpPr>
        <p:spPr>
          <a:xfrm flipV="1">
            <a:off x="161375" y="22129797"/>
            <a:ext cx="21278660" cy="43205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08610" tIns="154305" rIns="308610" bIns="15430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61851" y="21973492"/>
            <a:ext cx="21278185" cy="216022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08610" tIns="154305" rIns="308610" bIns="15430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61856" y="22553486"/>
            <a:ext cx="21278180" cy="230613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08610" tIns="154305" rIns="308610" bIns="15430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61379" y="315042"/>
            <a:ext cx="21266925" cy="21647706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108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21602700" cy="3240405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8610" tIns="154305" rIns="308610" bIns="154305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ctangle à coins arrondis 7"/>
          <p:cNvSpPr/>
          <p:nvPr/>
        </p:nvSpPr>
        <p:spPr>
          <a:xfrm>
            <a:off x="151219" y="329592"/>
            <a:ext cx="21294091" cy="3162635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08610" tIns="154305" rIns="308610" bIns="15430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2160270" y="1297665"/>
            <a:ext cx="18362295" cy="5400675"/>
          </a:xfrm>
          <a:prstGeom prst="rect">
            <a:avLst/>
          </a:prstGeom>
        </p:spPr>
        <p:txBody>
          <a:bodyPr lIns="308610" tIns="154305" rIns="308610" bIns="308610" anchor="b" anchorCtr="0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2160270" y="6840855"/>
            <a:ext cx="18362295" cy="21602700"/>
          </a:xfrm>
          <a:prstGeom prst="rect">
            <a:avLst/>
          </a:prstGeom>
        </p:spPr>
        <p:txBody>
          <a:bodyPr lIns="308610" tIns="154305" rIns="308610" bIns="154305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14581823" y="29253656"/>
            <a:ext cx="5850731" cy="2250281"/>
          </a:xfrm>
          <a:prstGeom prst="rect">
            <a:avLst/>
          </a:prstGeom>
        </p:spPr>
        <p:txBody>
          <a:bodyPr lIns="308610" tIns="154305" rIns="308610" bIns="154305" anchor="ctr" anchorCtr="0"/>
          <a:lstStyle>
            <a:lvl1pPr algn="r" eaLnBrk="1" latinLnBrk="0" hangingPunct="1">
              <a:defRPr kumimoji="0" sz="4700">
                <a:solidFill>
                  <a:schemeClr val="tx2"/>
                </a:solidFill>
              </a:defRPr>
            </a:lvl1pPr>
          </a:lstStyle>
          <a:p>
            <a:fld id="{86757B88-2907-4C2E-9C35-0C2BABC68B9C}" type="datetimeFigureOut">
              <a:rPr lang="fr-CA" smtClean="0"/>
              <a:pPr/>
              <a:t>2021-11-01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2160270" y="29163645"/>
            <a:ext cx="9361170" cy="2160270"/>
          </a:xfrm>
          <a:prstGeom prst="rect">
            <a:avLst/>
          </a:prstGeom>
        </p:spPr>
        <p:txBody>
          <a:bodyPr lIns="308610" tIns="154305" rIns="308610" bIns="154305" anchor="ctr" anchorCtr="0"/>
          <a:lstStyle>
            <a:lvl1pPr eaLnBrk="1" latinLnBrk="0" hangingPunct="1">
              <a:defRPr kumimoji="0" sz="4700">
                <a:solidFill>
                  <a:schemeClr val="tx2"/>
                </a:solidFill>
              </a:defRPr>
            </a:lvl1pPr>
          </a:lstStyle>
          <a:p>
            <a:endParaRPr lang="fr-CA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345643" y="29343668"/>
            <a:ext cx="1080135" cy="216027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47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F3511F9E-379A-4195-BD4C-DFAB538440B8}" type="slidenum">
              <a:rPr lang="fr-CA" smtClean="0"/>
              <a:pPr/>
              <a:t>‹N°›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135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925830" indent="-925830" algn="l" rtl="0" eaLnBrk="1" latinLnBrk="0" hangingPunct="1">
        <a:spcBef>
          <a:spcPts val="1958"/>
        </a:spcBef>
        <a:buClr>
          <a:schemeClr val="accent1"/>
        </a:buClr>
        <a:buSzPct val="85000"/>
        <a:buFont typeface="Wingdings 2"/>
        <a:buChar char=""/>
        <a:defRPr kumimoji="0" sz="8800" kern="1200">
          <a:solidFill>
            <a:schemeClr val="tx1"/>
          </a:solidFill>
          <a:latin typeface="+mn-lt"/>
          <a:ea typeface="+mn-ea"/>
          <a:cs typeface="+mn-cs"/>
        </a:defRPr>
      </a:lvl1pPr>
      <a:lvl2pPr marL="1851660" indent="-771525" algn="l" rtl="0" eaLnBrk="1" latinLnBrk="0" hangingPunct="1">
        <a:spcBef>
          <a:spcPts val="1249"/>
        </a:spcBef>
        <a:buClr>
          <a:schemeClr val="accent2"/>
        </a:buClr>
        <a:buSzPct val="85000"/>
        <a:buFont typeface="Wingdings 2"/>
        <a:buChar char=""/>
        <a:defRPr kumimoji="0" sz="8100" kern="1200">
          <a:solidFill>
            <a:schemeClr val="tx1"/>
          </a:solidFill>
          <a:latin typeface="+mn-lt"/>
          <a:ea typeface="+mn-ea"/>
          <a:cs typeface="+mn-cs"/>
        </a:defRPr>
      </a:lvl2pPr>
      <a:lvl3pPr marL="2777490" indent="-771525" algn="l" rtl="0" eaLnBrk="1" latinLnBrk="0" hangingPunct="1">
        <a:spcBef>
          <a:spcPts val="1249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6800" kern="1200">
          <a:solidFill>
            <a:schemeClr val="tx1"/>
          </a:solidFill>
          <a:latin typeface="+mn-lt"/>
          <a:ea typeface="+mn-ea"/>
          <a:cs typeface="+mn-cs"/>
        </a:defRPr>
      </a:lvl3pPr>
      <a:lvl4pPr marL="3703320" indent="-771525" algn="l" rtl="0" eaLnBrk="1" latinLnBrk="0" hangingPunct="1">
        <a:spcBef>
          <a:spcPts val="1249"/>
        </a:spcBef>
        <a:buClr>
          <a:schemeClr val="accent3"/>
        </a:buClr>
        <a:buSzPct val="80000"/>
        <a:buFont typeface="Wingdings 2"/>
        <a:buChar char=""/>
        <a:defRPr kumimoji="0" sz="6800" kern="1200">
          <a:solidFill>
            <a:schemeClr val="tx1"/>
          </a:solidFill>
          <a:latin typeface="+mn-lt"/>
          <a:ea typeface="+mn-ea"/>
          <a:cs typeface="+mn-cs"/>
        </a:defRPr>
      </a:lvl4pPr>
      <a:lvl5pPr marL="4629150" indent="-771525" algn="l" rtl="0" eaLnBrk="1" latinLnBrk="0" hangingPunct="1">
        <a:spcBef>
          <a:spcPts val="1249"/>
        </a:spcBef>
        <a:buClr>
          <a:schemeClr val="accent3"/>
        </a:buClr>
        <a:buFontTx/>
        <a:buChar char="o"/>
        <a:defRPr kumimoji="0" sz="6800" kern="1200">
          <a:solidFill>
            <a:schemeClr val="tx1"/>
          </a:solidFill>
          <a:latin typeface="+mn-lt"/>
          <a:ea typeface="+mn-ea"/>
          <a:cs typeface="+mn-cs"/>
        </a:defRPr>
      </a:lvl5pPr>
      <a:lvl6pPr marL="5554980" indent="-771525" algn="l" rtl="0" eaLnBrk="1" latinLnBrk="0" hangingPunct="1">
        <a:spcBef>
          <a:spcPts val="1249"/>
        </a:spcBef>
        <a:buClr>
          <a:schemeClr val="accent3"/>
        </a:buClr>
        <a:buChar char="•"/>
        <a:defRPr kumimoji="0" sz="61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6480810" indent="-771525" algn="l" rtl="0" eaLnBrk="1" latinLnBrk="0" hangingPunct="1">
        <a:spcBef>
          <a:spcPts val="1249"/>
        </a:spcBef>
        <a:buClr>
          <a:schemeClr val="accent2"/>
        </a:buClr>
        <a:buChar char="•"/>
        <a:defRPr kumimoji="0" sz="6100" kern="1200">
          <a:solidFill>
            <a:schemeClr val="tx1"/>
          </a:solidFill>
          <a:latin typeface="+mn-lt"/>
          <a:ea typeface="+mn-ea"/>
          <a:cs typeface="+mn-cs"/>
        </a:defRPr>
      </a:lvl7pPr>
      <a:lvl8pPr marL="7406640" indent="-771525" algn="l" rtl="0" eaLnBrk="1" latinLnBrk="0" hangingPunct="1">
        <a:spcBef>
          <a:spcPts val="1249"/>
        </a:spcBef>
        <a:buClr>
          <a:schemeClr val="accent1">
            <a:tint val="60000"/>
          </a:schemeClr>
        </a:buClr>
        <a:buChar char="•"/>
        <a:defRPr kumimoji="0" sz="6100" kern="1200">
          <a:solidFill>
            <a:schemeClr val="tx1"/>
          </a:solidFill>
          <a:latin typeface="+mn-lt"/>
          <a:ea typeface="+mn-ea"/>
          <a:cs typeface="+mn-cs"/>
        </a:defRPr>
      </a:lvl8pPr>
      <a:lvl9pPr marL="8332470" indent="-771525" algn="l" rtl="0" eaLnBrk="1" latinLnBrk="0" hangingPunct="1">
        <a:spcBef>
          <a:spcPts val="1249"/>
        </a:spcBef>
        <a:buClr>
          <a:schemeClr val="accent2">
            <a:tint val="60000"/>
          </a:schemeClr>
        </a:buClr>
        <a:buChar char="•"/>
        <a:defRPr kumimoji="0" sz="6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154305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30861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462915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6172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771525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9258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1080135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1234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114697" y="504281"/>
            <a:ext cx="21602700" cy="4897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08573" tIns="154286" rIns="308573" bIns="154286">
            <a:spAutoFit/>
          </a:bodyPr>
          <a:lstStyle>
            <a:lvl1pPr defTabSz="4321175" eaLnBrk="0" hangingPunct="0">
              <a:defRPr sz="61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61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61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61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61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CA" altLang="fr-FR" sz="8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Titre/</a:t>
            </a:r>
            <a:r>
              <a:rPr lang="fr-CA" altLang="fr-FR" sz="8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Title</a:t>
            </a:r>
            <a:r>
              <a:rPr lang="fr-CA" altLang="fr-FR" sz="1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CA" altLang="fr-FR" sz="1700" dirty="0">
                <a:latin typeface="Times New Roman" pitchFamily="18" charset="0"/>
                <a:cs typeface="Times New Roman" pitchFamily="18" charset="0"/>
              </a:rPr>
            </a:br>
            <a:endParaRPr lang="fr-CA" altLang="fr-FR" sz="1700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fr-CA" altLang="fr-FR" sz="4300" dirty="0" smtClean="0">
                <a:latin typeface="Times New Roman" pitchFamily="18" charset="0"/>
                <a:cs typeface="Times New Roman" pitchFamily="18" charset="0"/>
              </a:rPr>
              <a:t>Noms et Prénoms des auteurs</a:t>
            </a:r>
          </a:p>
          <a:p>
            <a:pPr algn="ctr" eaLnBrk="1" hangingPunct="1">
              <a:spcBef>
                <a:spcPct val="50000"/>
              </a:spcBef>
            </a:pPr>
            <a:r>
              <a:rPr lang="fr-CA" sz="4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@ courriel</a:t>
            </a:r>
            <a:endParaRPr lang="fr-FR" sz="44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fr-CA" altLang="fr-FR" sz="4300" dirty="0" smtClean="0">
                <a:latin typeface="Times New Roman" pitchFamily="18" charset="0"/>
                <a:cs typeface="Times New Roman" pitchFamily="18" charset="0"/>
              </a:rPr>
              <a:t>affiliations</a:t>
            </a:r>
            <a:endParaRPr lang="fr-CA" altLang="fr-FR" sz="4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442840" y="7129399"/>
            <a:ext cx="20788458" cy="246221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742950" lvl="0" indent="-742950">
              <a:buAutoNum type="arabicPeriod"/>
              <a:defRPr/>
            </a:pPr>
            <a:r>
              <a:rPr lang="fr-CA" sz="4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Résumé/Abstract</a:t>
            </a:r>
            <a:endParaRPr lang="fr-CA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442840" y="10486985"/>
            <a:ext cx="8286808" cy="747897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fr-CA" sz="4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2. Méthodologie expérimentale/</a:t>
            </a:r>
          </a:p>
          <a:p>
            <a:pPr lvl="0">
              <a:defRPr/>
            </a:pPr>
            <a:r>
              <a:rPr lang="fr-CA" sz="40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Experimental</a:t>
            </a:r>
            <a:r>
              <a:rPr lang="fr-CA" sz="4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CA" sz="40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methodology</a:t>
            </a:r>
            <a:endParaRPr lang="fr-CA" sz="40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514278" y="24846023"/>
            <a:ext cx="14573352" cy="440120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fr-CA" sz="4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4. Conclusion</a:t>
            </a:r>
          </a:p>
          <a:p>
            <a:pPr lvl="0">
              <a:defRPr/>
            </a:pPr>
            <a:endParaRPr lang="fr-CA" sz="42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defRPr/>
            </a:pPr>
            <a:endParaRPr lang="fr-CA" sz="42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defRPr/>
            </a:pPr>
            <a:endParaRPr lang="fr-CA" sz="42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defRPr/>
            </a:pPr>
            <a:endParaRPr lang="fr-CA" sz="28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defRPr/>
            </a:pPr>
            <a:endParaRPr lang="fr-CA" sz="28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15730572" y="24774585"/>
            <a:ext cx="5500726" cy="440120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fr-CA" sz="4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6. Remerciements</a:t>
            </a:r>
          </a:p>
          <a:p>
            <a:pPr lvl="0">
              <a:defRPr/>
            </a:pPr>
            <a:r>
              <a:rPr lang="fr-CA" sz="4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fr-CA" sz="40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Acknowledgments</a:t>
            </a:r>
            <a:endParaRPr lang="fr-CA" sz="4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defRPr/>
            </a:pPr>
            <a:endParaRPr lang="fr-CA" sz="4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7" name="Connecteur droit 36"/>
          <p:cNvCxnSpPr/>
          <p:nvPr/>
        </p:nvCxnSpPr>
        <p:spPr>
          <a:xfrm>
            <a:off x="581025" y="4104681"/>
            <a:ext cx="20445461" cy="0"/>
          </a:xfrm>
          <a:prstGeom prst="line">
            <a:avLst/>
          </a:prstGeom>
          <a:ln w="1016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 : coins arrondis 1">
            <a:extLst>
              <a:ext uri="{FF2B5EF4-FFF2-40B4-BE49-F238E27FC236}">
                <a16:creationId xmlns="" xmlns:a16="http://schemas.microsoft.com/office/drawing/2014/main" id="{938DA396-2ECE-4638-9746-89CA6A124E66}"/>
              </a:ext>
            </a:extLst>
          </p:cNvPr>
          <p:cNvSpPr/>
          <p:nvPr/>
        </p:nvSpPr>
        <p:spPr>
          <a:xfrm>
            <a:off x="3157484" y="2485929"/>
            <a:ext cx="1928825" cy="117858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CA.X.X</a:t>
            </a:r>
            <a:endParaRPr lang="x-none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8" name="Image 27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445216" y="2128739"/>
            <a:ext cx="2357454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Image 29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445216" y="557103"/>
            <a:ext cx="2286016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" name="Rectangle : coins arrondis 1">
            <a:extLst>
              <a:ext uri="{FF2B5EF4-FFF2-40B4-BE49-F238E27FC236}">
                <a16:creationId xmlns="" xmlns:a16="http://schemas.microsoft.com/office/drawing/2014/main" id="{938DA396-2ECE-4638-9746-89CA6A124E66}"/>
              </a:ext>
            </a:extLst>
          </p:cNvPr>
          <p:cNvSpPr/>
          <p:nvPr/>
        </p:nvSpPr>
        <p:spPr>
          <a:xfrm>
            <a:off x="371402" y="771417"/>
            <a:ext cx="2530583" cy="29289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Logo du Laboratoire Etablissement</a:t>
            </a:r>
            <a:endParaRPr lang="x-none" sz="24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ZoneTexte 35"/>
          <p:cNvSpPr txBox="1"/>
          <p:nvPr/>
        </p:nvSpPr>
        <p:spPr>
          <a:xfrm>
            <a:off x="9015400" y="10558423"/>
            <a:ext cx="12073022" cy="692497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fr-CA" sz="4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3. Résultats et Discussion/</a:t>
            </a:r>
            <a:r>
              <a:rPr lang="fr-CA" sz="40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Results</a:t>
            </a:r>
            <a:r>
              <a:rPr lang="fr-CA" sz="4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and discussion</a:t>
            </a:r>
          </a:p>
          <a:p>
            <a:pPr lvl="0">
              <a:defRPr/>
            </a:pPr>
            <a:endParaRPr lang="fr-CA" sz="40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514278" y="18202289"/>
            <a:ext cx="20574144" cy="634019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fr-CA" sz="4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Figure, Tableau, Illustration/Figure, Table, Illustration</a:t>
            </a:r>
            <a:r>
              <a:rPr lang="fr-CA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ZoneTexte 39"/>
          <p:cNvSpPr txBox="1"/>
          <p:nvPr/>
        </p:nvSpPr>
        <p:spPr>
          <a:xfrm>
            <a:off x="514278" y="29632369"/>
            <a:ext cx="20574144" cy="203132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fr-CA" sz="4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fr-CA" sz="40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References</a:t>
            </a:r>
            <a:endParaRPr lang="fr-CA" sz="40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defRPr/>
            </a:pPr>
            <a:endParaRPr lang="fr-CA" sz="28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fr-CA" sz="28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0"/>
            <a:ext cx="21602700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1er 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Séminaire National </a:t>
            </a:r>
            <a:r>
              <a:rPr kumimoji="0" lang="fr-FR" sz="3200" b="1" i="0" u="none" strike="noStrike" cap="none" normalizeH="0" baseline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sur les 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Produits Bioactifs et Valorisation de la Biomasse, (SNPBVB-1), 16 et 17 Novembre 2021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687826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ux">
  <a:themeElements>
    <a:clrScheme name="Capitaux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pitaux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apitaux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307</TotalTime>
  <Words>63</Words>
  <Application>Microsoft Office PowerPoint</Application>
  <PresentationFormat>Personnalisé</PresentationFormat>
  <Paragraphs>59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Capitaux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dual</cp:lastModifiedBy>
  <cp:revision>44</cp:revision>
  <dcterms:created xsi:type="dcterms:W3CDTF">2014-03-10T17:22:20Z</dcterms:created>
  <dcterms:modified xsi:type="dcterms:W3CDTF">2021-11-01T13:16:18Z</dcterms:modified>
</cp:coreProperties>
</file>